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B515-A174-495A-AC44-C1C4E911304C}" type="datetimeFigureOut">
              <a:rPr lang="en-US" smtClean="0"/>
              <a:pPr/>
              <a:t>2/6/2016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B9CF-14F4-4AE8-87E8-E022AE2EEA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0"/>
            <a:ext cx="9132256" cy="6829200"/>
          </a:xfrm>
        </p:spPr>
      </p:pic>
    </p:spTree>
    <p:extLst>
      <p:ext uri="{BB962C8B-B14F-4D97-AF65-F5344CB8AC3E}">
        <p14:creationId xmlns:p14="http://schemas.microsoft.com/office/powerpoint/2010/main" val="210829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6</a:t>
            </a:r>
            <a:r>
              <a:rPr lang="en-GB" sz="4400" dirty="0" smtClean="0">
                <a:solidFill>
                  <a:schemeClr val="tx1"/>
                </a:solidFill>
              </a:rPr>
              <a:t>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000108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Richard and Jack share 35 jelly babies in the ratio</a:t>
            </a:r>
          </a:p>
          <a:p>
            <a:pPr algn="ctr"/>
            <a:r>
              <a:rPr lang="en-GB" sz="4800" dirty="0" smtClean="0"/>
              <a:t>2 : 3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How many did Richard get?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84422" b="74734"/>
          <a:stretch/>
        </p:blipFill>
        <p:spPr>
          <a:xfrm rot="20954824">
            <a:off x="1050432" y="1801314"/>
            <a:ext cx="756592" cy="1570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70814" r="84422" b="3707"/>
          <a:stretch/>
        </p:blipFill>
        <p:spPr>
          <a:xfrm rot="20249116">
            <a:off x="6336507" y="3637537"/>
            <a:ext cx="784418" cy="1584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23973" r="86223" b="52217"/>
          <a:stretch/>
        </p:blipFill>
        <p:spPr>
          <a:xfrm rot="1103133">
            <a:off x="1311163" y="4117550"/>
            <a:ext cx="663755" cy="1480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8026" r="85542" b="27653"/>
          <a:stretch/>
        </p:blipFill>
        <p:spPr>
          <a:xfrm rot="2568046">
            <a:off x="7168507" y="1995708"/>
            <a:ext cx="720080" cy="15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14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642918"/>
            <a:ext cx="63579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Amanda and Lucy get a phone bill for £60.</a:t>
            </a:r>
          </a:p>
          <a:p>
            <a:pPr algn="ctr"/>
            <a:r>
              <a:rPr lang="en-GB" sz="4000" dirty="0" smtClean="0"/>
              <a:t>Lucy uses the phone more, so they split the bill in the ratio</a:t>
            </a:r>
          </a:p>
          <a:p>
            <a:pPr algn="ctr"/>
            <a:r>
              <a:rPr lang="en-GB" sz="4000" dirty="0"/>
              <a:t>5</a:t>
            </a:r>
            <a:r>
              <a:rPr lang="en-GB" sz="4000" dirty="0" smtClean="0"/>
              <a:t> : 7</a:t>
            </a:r>
          </a:p>
          <a:p>
            <a:pPr algn="ctr"/>
            <a:endParaRPr lang="en-GB" sz="4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4000" dirty="0" smtClean="0"/>
              <a:t>How much does Amanda pay?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0" y="3407278"/>
            <a:ext cx="1840146" cy="1346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32038" r="33649" b="34641"/>
          <a:stretch/>
        </p:blipFill>
        <p:spPr>
          <a:xfrm rot="15182690">
            <a:off x="6516216" y="4822695"/>
            <a:ext cx="933573" cy="100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66642" r="34694" b="1185"/>
          <a:stretch/>
        </p:blipFill>
        <p:spPr>
          <a:xfrm>
            <a:off x="2267744" y="3293026"/>
            <a:ext cx="898996" cy="96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0229" y="674400"/>
            <a:ext cx="52149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Megan and Louise have 40 buttons.</a:t>
            </a:r>
          </a:p>
          <a:p>
            <a:pPr algn="ctr"/>
            <a:r>
              <a:rPr lang="en-GB" sz="4400" dirty="0" smtClean="0"/>
              <a:t>They divide them into the ratio</a:t>
            </a:r>
          </a:p>
          <a:p>
            <a:pPr algn="ctr"/>
            <a:r>
              <a:rPr lang="en-GB" sz="4400" dirty="0" smtClean="0"/>
              <a:t>3 : 2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400" dirty="0" smtClean="0"/>
              <a:t>How many buttons does Louise get?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7" t="66508" r="1686" b="2469"/>
          <a:stretch/>
        </p:blipFill>
        <p:spPr>
          <a:xfrm>
            <a:off x="917771" y="1396779"/>
            <a:ext cx="968150" cy="933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32038" r="65612" b="35790"/>
          <a:stretch/>
        </p:blipFill>
        <p:spPr>
          <a:xfrm>
            <a:off x="6988318" y="982884"/>
            <a:ext cx="968150" cy="968150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25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7" r="5754" b="67962"/>
          <a:stretch/>
        </p:blipFill>
        <p:spPr>
          <a:xfrm>
            <a:off x="7683116" y="2254869"/>
            <a:ext cx="849324" cy="964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1016" r="33649" b="66812"/>
          <a:stretch/>
        </p:blipFill>
        <p:spPr>
          <a:xfrm>
            <a:off x="6634335" y="3451008"/>
            <a:ext cx="933573" cy="96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65359" r="66796" b="9355"/>
          <a:stretch/>
        </p:blipFill>
        <p:spPr>
          <a:xfrm>
            <a:off x="1475656" y="5517232"/>
            <a:ext cx="933573" cy="760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-2438" r="66796" b="67962"/>
          <a:stretch/>
        </p:blipFill>
        <p:spPr>
          <a:xfrm>
            <a:off x="611560" y="4005064"/>
            <a:ext cx="658303" cy="1037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01543"/>
            <a:ext cx="2552865" cy="2415034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16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3127" y="799819"/>
            <a:ext cx="52149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Pete and Simon share 120 ml of juice between them in the ratio</a:t>
            </a:r>
          </a:p>
          <a:p>
            <a:pPr algn="ctr"/>
            <a:r>
              <a:rPr lang="en-GB" sz="4000" dirty="0" smtClean="0"/>
              <a:t>3 : 1</a:t>
            </a:r>
          </a:p>
          <a:p>
            <a:pPr algn="ctr"/>
            <a:endParaRPr lang="en-GB" dirty="0" smtClean="0"/>
          </a:p>
          <a:p>
            <a:pPr algn="r"/>
            <a:r>
              <a:rPr lang="en-GB" sz="4000" dirty="0" smtClean="0"/>
              <a:t>How many ml</a:t>
            </a:r>
          </a:p>
          <a:p>
            <a:pPr algn="r"/>
            <a:r>
              <a:rPr lang="en-GB" sz="4000" dirty="0" smtClean="0"/>
              <a:t>of juice does</a:t>
            </a:r>
          </a:p>
          <a:p>
            <a:pPr algn="r"/>
            <a:r>
              <a:rPr lang="en-GB" sz="4000" dirty="0" smtClean="0"/>
              <a:t>Pete get?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2844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117138"/>
            <a:ext cx="628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Dividing into a ratio</a:t>
            </a: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ANSWERS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00298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14876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00958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2844" y="1857364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284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14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2844" y="3571876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25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598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631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45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00958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0958" y="1857364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00958" y="3652838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72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42844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00298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14876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00958" y="178571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2844" y="1857364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284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2844" y="3571876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598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6314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00958" y="5250669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0958" y="1857364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00958" y="3652838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1" y="3286124"/>
            <a:ext cx="2100865" cy="1638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4027" t="24405" r="56641" b="33065"/>
          <a:stretch/>
        </p:blipFill>
        <p:spPr>
          <a:xfrm>
            <a:off x="1990543" y="1879493"/>
            <a:ext cx="2730605" cy="2225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90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513" y="828236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Ross and Kelly share $50 in the ratio 3:2</a:t>
            </a:r>
          </a:p>
          <a:p>
            <a:pPr algn="ctr"/>
            <a:endParaRPr lang="en-GB" sz="4800" dirty="0" smtClean="0"/>
          </a:p>
          <a:p>
            <a:pPr algn="ctr"/>
            <a:endParaRPr lang="en-GB" sz="4800" dirty="0"/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How many dollars does Ross receive?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00312"/>
            <a:ext cx="1905000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30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3075" y="797510"/>
            <a:ext cx="52149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Tina and Penny share 36 sweets in the ratio 1:2</a:t>
            </a:r>
          </a:p>
          <a:p>
            <a:pPr algn="ctr"/>
            <a:endParaRPr lang="en-GB" sz="6000" dirty="0" smtClean="0"/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How many sweets does Penny get?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1728192" cy="151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24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92696"/>
            <a:ext cx="50405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Meg and Beth bake 24 cakes.</a:t>
            </a:r>
          </a:p>
          <a:p>
            <a:pPr algn="ctr"/>
            <a:r>
              <a:rPr lang="en-GB" sz="4400" dirty="0" smtClean="0"/>
              <a:t>They share them in the ratio</a:t>
            </a:r>
          </a:p>
          <a:p>
            <a:pPr algn="ctr"/>
            <a:r>
              <a:rPr lang="en-GB" sz="4400" dirty="0" smtClean="0"/>
              <a:t>1 : 3</a:t>
            </a:r>
          </a:p>
          <a:p>
            <a:pPr algn="ctr"/>
            <a:endParaRPr lang="en-GB" sz="4400" dirty="0" smtClean="0"/>
          </a:p>
          <a:p>
            <a:pPr algn="ctr"/>
            <a:endParaRPr lang="en-GB" sz="600" dirty="0" smtClean="0"/>
          </a:p>
          <a:p>
            <a:pPr algn="ctr"/>
            <a:r>
              <a:rPr lang="en-GB" sz="4400" dirty="0" smtClean="0"/>
              <a:t>How many cakes did Meg get?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52575" r="66293" b="11152"/>
          <a:stretch/>
        </p:blipFill>
        <p:spPr>
          <a:xfrm>
            <a:off x="5658327" y="3256021"/>
            <a:ext cx="1409709" cy="1635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2404" r="66425" b="50072"/>
          <a:stretch/>
        </p:blipFill>
        <p:spPr>
          <a:xfrm rot="475988">
            <a:off x="881706" y="1772136"/>
            <a:ext cx="1353321" cy="169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3" t="12405" r="3170" b="50071"/>
          <a:stretch/>
        </p:blipFill>
        <p:spPr>
          <a:xfrm rot="20855384">
            <a:off x="6957117" y="1821655"/>
            <a:ext cx="1409709" cy="169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50802" r="35835" b="12955"/>
          <a:stretch/>
        </p:blipFill>
        <p:spPr>
          <a:xfrm rot="20552138">
            <a:off x="2220830" y="3256704"/>
            <a:ext cx="1318242" cy="1633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22509" r="1128" b="2655"/>
          <a:stretch/>
        </p:blipFill>
        <p:spPr>
          <a:xfrm>
            <a:off x="755576" y="2276872"/>
            <a:ext cx="3839752" cy="3243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857232"/>
            <a:ext cx="58829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/>
              <a:t>Tommy and Robbie share 48 marbles between them in the ratio</a:t>
            </a:r>
          </a:p>
          <a:p>
            <a:pPr algn="r"/>
            <a:r>
              <a:rPr lang="en-GB" sz="4000" dirty="0" smtClean="0"/>
              <a:t>5 : 1</a:t>
            </a:r>
          </a:p>
          <a:p>
            <a:pPr algn="r"/>
            <a:endParaRPr lang="en-GB" sz="700" dirty="0" smtClean="0"/>
          </a:p>
          <a:p>
            <a:pPr algn="r"/>
            <a:r>
              <a:rPr lang="en-GB" sz="4000" dirty="0" smtClean="0"/>
              <a:t>How many</a:t>
            </a:r>
          </a:p>
          <a:p>
            <a:pPr algn="r"/>
            <a:r>
              <a:rPr lang="en-GB" sz="4000" dirty="0" smtClean="0"/>
              <a:t>marbles does</a:t>
            </a:r>
          </a:p>
          <a:p>
            <a:pPr algn="r"/>
            <a:r>
              <a:rPr lang="en-GB" sz="4000" dirty="0" smtClean="0"/>
              <a:t>Tommy get?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4</a:t>
            </a:r>
            <a:r>
              <a:rPr lang="en-GB" sz="4800" dirty="0" smtClean="0">
                <a:solidFill>
                  <a:schemeClr val="tx1"/>
                </a:solidFill>
              </a:rPr>
              <a:t>0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836712"/>
            <a:ext cx="614366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Rahul and Simone buy a second-hand TV.</a:t>
            </a:r>
          </a:p>
          <a:p>
            <a:pPr algn="ctr"/>
            <a:r>
              <a:rPr lang="en-GB" sz="4000" dirty="0" smtClean="0"/>
              <a:t>It cost $160.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4000" dirty="0" smtClean="0"/>
              <a:t>They spilt the cost in the ratio</a:t>
            </a:r>
          </a:p>
          <a:p>
            <a:pPr algn="ctr"/>
            <a:r>
              <a:rPr lang="en-GB" sz="4000" dirty="0"/>
              <a:t>9</a:t>
            </a:r>
            <a:r>
              <a:rPr lang="en-GB" sz="4000" dirty="0" smtClean="0"/>
              <a:t> : 11</a:t>
            </a:r>
          </a:p>
          <a:p>
            <a:pPr algn="ctr"/>
            <a:endParaRPr lang="en-GB" dirty="0" smtClean="0"/>
          </a:p>
          <a:p>
            <a:pPr algn="ctr"/>
            <a:r>
              <a:rPr lang="en-GB" sz="4000" dirty="0" smtClean="0"/>
              <a:t>How many dollars did</a:t>
            </a:r>
          </a:p>
          <a:p>
            <a:pPr algn="ctr"/>
            <a:r>
              <a:rPr lang="en-GB" sz="4000" dirty="0" smtClean="0"/>
              <a:t>Rahul pay?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698">
            <a:off x="6350790" y="1615706"/>
            <a:ext cx="1708419" cy="1281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8" t="66614"/>
          <a:stretch/>
        </p:blipFill>
        <p:spPr>
          <a:xfrm>
            <a:off x="886780" y="4879558"/>
            <a:ext cx="1368152" cy="1204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9451" y="785794"/>
            <a:ext cx="53943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Sam and Ryan have a box with 28 chocolates in.</a:t>
            </a:r>
          </a:p>
          <a:p>
            <a:pPr algn="ctr"/>
            <a:r>
              <a:rPr lang="en-GB" sz="4000" dirty="0" smtClean="0"/>
              <a:t>They share the chocolates in the ratio</a:t>
            </a:r>
          </a:p>
          <a:p>
            <a:pPr algn="ctr"/>
            <a:r>
              <a:rPr lang="en-GB" sz="4000" dirty="0" smtClean="0"/>
              <a:t>4 : 3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How many chocolates  did Ryan get?</a:t>
            </a:r>
          </a:p>
          <a:p>
            <a:pPr algn="ctr"/>
            <a:endParaRPr lang="en-GB" sz="40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3" b="65941"/>
          <a:stretch/>
        </p:blipFill>
        <p:spPr>
          <a:xfrm>
            <a:off x="6897769" y="2013823"/>
            <a:ext cx="1224136" cy="12284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72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961" r="53699" b="67092"/>
          <a:stretch/>
        </p:blipFill>
        <p:spPr>
          <a:xfrm>
            <a:off x="2286880" y="3429000"/>
            <a:ext cx="1080120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7" t="65538" r="26621" b="2520"/>
          <a:stretch/>
        </p:blipFill>
        <p:spPr>
          <a:xfrm>
            <a:off x="880828" y="1992953"/>
            <a:ext cx="1080120" cy="1152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7" t="34152" r="26763" b="35901"/>
          <a:stretch/>
        </p:blipFill>
        <p:spPr>
          <a:xfrm>
            <a:off x="5868144" y="5123519"/>
            <a:ext cx="1152128" cy="108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64850" r="48029" b="1210"/>
          <a:stretch/>
        </p:blipFill>
        <p:spPr>
          <a:xfrm>
            <a:off x="6057613" y="3298258"/>
            <a:ext cx="129614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12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952" y="1597907"/>
            <a:ext cx="5214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Rachel and Jess share 54 stickers in the ratio</a:t>
            </a:r>
          </a:p>
          <a:p>
            <a:pPr algn="ctr"/>
            <a:r>
              <a:rPr lang="en-GB" sz="4800" dirty="0" smtClean="0"/>
              <a:t>5 : 1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4800" dirty="0" smtClean="0"/>
              <a:t>How many did Rachel get?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3199" r="54350" b="36351"/>
          <a:stretch/>
        </p:blipFill>
        <p:spPr>
          <a:xfrm>
            <a:off x="944799" y="4778070"/>
            <a:ext cx="1069049" cy="1107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1" t="33077" r="6508" b="36473"/>
          <a:stretch/>
        </p:blipFill>
        <p:spPr>
          <a:xfrm>
            <a:off x="5004048" y="613650"/>
            <a:ext cx="1111675" cy="1107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 t="2750" r="6507" b="67045"/>
          <a:stretch/>
        </p:blipFill>
        <p:spPr>
          <a:xfrm>
            <a:off x="7137803" y="1756673"/>
            <a:ext cx="1116120" cy="1098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1" t="66677" r="6507" b="4851"/>
          <a:stretch/>
        </p:blipFill>
        <p:spPr>
          <a:xfrm>
            <a:off x="2013848" y="3496526"/>
            <a:ext cx="1073494" cy="1035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750" r="54518" b="67973"/>
          <a:stretch/>
        </p:blipFill>
        <p:spPr>
          <a:xfrm>
            <a:off x="828471" y="1756673"/>
            <a:ext cx="1064604" cy="1064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65627" r="54518" b="4850"/>
          <a:stretch/>
        </p:blipFill>
        <p:spPr>
          <a:xfrm>
            <a:off x="6415512" y="3212762"/>
            <a:ext cx="1064604" cy="1073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71472" y="571480"/>
            <a:ext cx="8001056" cy="57150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4282" y="14285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45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6644" y="71414"/>
            <a:ext cx="171451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Dividing into a ratio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000108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Sophie and Ellie share 108 gems in the ratio</a:t>
            </a:r>
          </a:p>
          <a:p>
            <a:pPr algn="ctr"/>
            <a:r>
              <a:rPr lang="en-GB" sz="4800" dirty="0" smtClean="0"/>
              <a:t>5 : 4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How many gems does Sophie get?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5" t="1148" r="1322" b="79654"/>
          <a:stretch/>
        </p:blipFill>
        <p:spPr>
          <a:xfrm>
            <a:off x="5415006" y="3386874"/>
            <a:ext cx="1800200" cy="1296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9" t="58742" b="19926"/>
          <a:stretch/>
        </p:blipFill>
        <p:spPr>
          <a:xfrm>
            <a:off x="767539" y="4299063"/>
            <a:ext cx="1551000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74740" r="84639" b="8195"/>
          <a:stretch/>
        </p:blipFill>
        <p:spPr>
          <a:xfrm>
            <a:off x="1617311" y="2793601"/>
            <a:ext cx="1224136" cy="1152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6" t="34211" r="27949" b="52401"/>
          <a:stretch/>
        </p:blipFill>
        <p:spPr>
          <a:xfrm>
            <a:off x="923294" y="1798603"/>
            <a:ext cx="1010868" cy="97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56609" r="58012" b="24193"/>
          <a:stretch/>
        </p:blipFill>
        <p:spPr>
          <a:xfrm>
            <a:off x="6963570" y="1783374"/>
            <a:ext cx="1152128" cy="1296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3" y="4904601"/>
            <a:ext cx="2100865" cy="1638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351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Warwickshire 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foy.m</dc:creator>
  <cp:lastModifiedBy>Daren Pelkie</cp:lastModifiedBy>
  <cp:revision>59</cp:revision>
  <dcterms:created xsi:type="dcterms:W3CDTF">2011-06-28T09:43:27Z</dcterms:created>
  <dcterms:modified xsi:type="dcterms:W3CDTF">2016-02-06T16:13:22Z</dcterms:modified>
</cp:coreProperties>
</file>