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63" r:id="rId11"/>
    <p:sldId id="264" r:id="rId12"/>
    <p:sldId id="265" r:id="rId13"/>
    <p:sldId id="266" r:id="rId14"/>
    <p:sldId id="277" r:id="rId15"/>
    <p:sldId id="278" r:id="rId16"/>
    <p:sldId id="267" r:id="rId17"/>
    <p:sldId id="268" r:id="rId18"/>
    <p:sldId id="271" r:id="rId19"/>
    <p:sldId id="272" r:id="rId20"/>
    <p:sldId id="273" r:id="rId21"/>
    <p:sldId id="274" r:id="rId22"/>
    <p:sldId id="275" r:id="rId23"/>
    <p:sldId id="276" r:id="rId24"/>
    <p:sldId id="280" r:id="rId25"/>
    <p:sldId id="279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3300"/>
    <a:srgbClr val="FF99FF"/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638D-28D4-4BF9-B509-7341995EDE4F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D942-9B77-49E9-B976-21556FE9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59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638D-28D4-4BF9-B509-7341995EDE4F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D942-9B77-49E9-B976-21556FE9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8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638D-28D4-4BF9-B509-7341995EDE4F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D942-9B77-49E9-B976-21556FE9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9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638D-28D4-4BF9-B509-7341995EDE4F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D942-9B77-49E9-B976-21556FE9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5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638D-28D4-4BF9-B509-7341995EDE4F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D942-9B77-49E9-B976-21556FE9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4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638D-28D4-4BF9-B509-7341995EDE4F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D942-9B77-49E9-B976-21556FE9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6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638D-28D4-4BF9-B509-7341995EDE4F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D942-9B77-49E9-B976-21556FE9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2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638D-28D4-4BF9-B509-7341995EDE4F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D942-9B77-49E9-B976-21556FE9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74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638D-28D4-4BF9-B509-7341995EDE4F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D942-9B77-49E9-B976-21556FE9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5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638D-28D4-4BF9-B509-7341995EDE4F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D942-9B77-49E9-B976-21556FE9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638D-28D4-4BF9-B509-7341995EDE4F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D942-9B77-49E9-B976-21556FE9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8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A638D-28D4-4BF9-B509-7341995EDE4F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CD942-9B77-49E9-B976-21556FE9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4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37.png"/><Relationship Id="rId4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1" y="806686"/>
            <a:ext cx="5600700" cy="5419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905069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am I?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247" y="901818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72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Pi.</a:t>
            </a:r>
            <a:endParaRPr lang="en-US" sz="72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859669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7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name the rest,</a:t>
            </a:r>
            <a:endParaRPr lang="en-US" sz="7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9" y="89306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how they’re dressed.</a:t>
            </a:r>
            <a:endParaRPr lang="en-US" sz="7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19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500"/>
                            </p:stCondLst>
                            <p:childTnLst>
                              <p:par>
                                <p:cTn id="5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  <p:bldP spid="8" grpId="0" build="allAtOnce"/>
      <p:bldP spid="9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912" y="719137"/>
            <a:ext cx="5972175" cy="541972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136555" y="1517515"/>
            <a:ext cx="2143632" cy="1391055"/>
            <a:chOff x="7136555" y="1517515"/>
            <a:chExt cx="2143632" cy="1391055"/>
          </a:xfrm>
        </p:grpSpPr>
        <p:sp>
          <p:nvSpPr>
            <p:cNvPr id="5" name="Oval Callout 4"/>
            <p:cNvSpPr/>
            <p:nvPr/>
          </p:nvSpPr>
          <p:spPr>
            <a:xfrm>
              <a:off x="7136555" y="1517515"/>
              <a:ext cx="1945532" cy="1391055"/>
            </a:xfrm>
            <a:prstGeom prst="wedgeEllipseCallout">
              <a:avLst>
                <a:gd name="adj1" fmla="val -81333"/>
                <a:gd name="adj2" fmla="val -45892"/>
              </a:avLst>
            </a:prstGeom>
            <a:solidFill>
              <a:srgbClr val="FF99FF"/>
            </a:solidFill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44383" y="1751377"/>
              <a:ext cx="19358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Oink</a:t>
              </a:r>
              <a:endParaRPr lang="en-US" sz="5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9564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68877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9600" b="1" dirty="0" smtClean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Pi-g</a:t>
            </a:r>
            <a:endParaRPr lang="en-US" sz="9600" b="1" dirty="0">
              <a:ln>
                <a:solidFill>
                  <a:schemeClr val="tx1"/>
                </a:solidFill>
              </a:ln>
              <a:solidFill>
                <a:srgbClr val="FF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1" y="2051224"/>
            <a:ext cx="4515660" cy="43697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325" y="517200"/>
            <a:ext cx="2438400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75" y="3772711"/>
            <a:ext cx="2013118" cy="201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2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68877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9600" b="1" dirty="0" smtClean="0">
                <a:ln>
                  <a:solidFill>
                    <a:schemeClr val="tx1"/>
                  </a:solidFill>
                </a:ln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Pi-</a:t>
            </a:r>
            <a:r>
              <a:rPr lang="en-US" sz="9600" b="1" dirty="0" err="1" smtClean="0">
                <a:ln>
                  <a:solidFill>
                    <a:schemeClr val="tx1"/>
                  </a:solidFill>
                </a:ln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lgram</a:t>
            </a:r>
            <a:endParaRPr lang="en-US" sz="9600" b="1" dirty="0">
              <a:ln>
                <a:solidFill>
                  <a:schemeClr val="tx1"/>
                </a:solidFill>
              </a:ln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14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1611">
            <a:off x="-169526" y="1859182"/>
            <a:ext cx="6230922" cy="35048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734" y="1802168"/>
            <a:ext cx="3524250" cy="4895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539" y="289929"/>
            <a:ext cx="5600700" cy="5419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87656">
            <a:off x="8044649" y="3385250"/>
            <a:ext cx="1274744" cy="127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0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68877"/>
            <a:ext cx="12191999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9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Pi-</a:t>
            </a:r>
            <a:r>
              <a:rPr lang="en-US" sz="96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ctionary</a:t>
            </a:r>
            <a:endParaRPr lang="en-US" sz="96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</a:t>
            </a:r>
            <a:endParaRPr lang="en-US" sz="9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77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1214412">
            <a:off x="2361755" y="299930"/>
            <a:ext cx="5828937" cy="6364696"/>
            <a:chOff x="2361755" y="445850"/>
            <a:chExt cx="5828937" cy="636469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6" t="6831" r="24233" b="60762"/>
            <a:stretch/>
          </p:blipFill>
          <p:spPr>
            <a:xfrm>
              <a:off x="5379398" y="445850"/>
              <a:ext cx="2811294" cy="1867711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361755" y="804152"/>
              <a:ext cx="5017414" cy="6006394"/>
              <a:chOff x="2361755" y="804152"/>
              <a:chExt cx="5017414" cy="600639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1755" y="1955259"/>
                <a:ext cx="5017414" cy="48552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167" b="78687"/>
              <a:stretch/>
            </p:blipFill>
            <p:spPr>
              <a:xfrm>
                <a:off x="2986392" y="804152"/>
                <a:ext cx="2030848" cy="161803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7337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68877"/>
            <a:ext cx="12191999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9600" b="1" dirty="0" smtClean="0">
                <a:ln>
                  <a:solidFill>
                    <a:schemeClr val="tx1"/>
                  </a:solidFill>
                </a:ln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Leaning </a:t>
            </a:r>
          </a:p>
          <a:p>
            <a:pPr algn="ctr"/>
            <a:r>
              <a:rPr lang="en-US" sz="9600" b="1" dirty="0" smtClean="0">
                <a:ln>
                  <a:solidFill>
                    <a:schemeClr val="tx1"/>
                  </a:solidFill>
                </a:ln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Tower </a:t>
            </a:r>
          </a:p>
          <a:p>
            <a:pPr algn="ctr"/>
            <a:r>
              <a:rPr lang="en-US" sz="9600" b="1" dirty="0" smtClean="0">
                <a:ln>
                  <a:solidFill>
                    <a:schemeClr val="tx1"/>
                  </a:solidFill>
                </a:ln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Pi-</a:t>
            </a:r>
            <a:r>
              <a:rPr lang="en-US" sz="9600" b="1" dirty="0" err="1" smtClean="0">
                <a:ln>
                  <a:solidFill>
                    <a:schemeClr val="tx1"/>
                  </a:solidFill>
                </a:ln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endParaRPr lang="en-US" sz="9600" b="1" dirty="0">
              <a:ln>
                <a:solidFill>
                  <a:schemeClr val="tx1"/>
                </a:solidFill>
              </a:ln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15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67433">
                        <a14:backgroundMark x1="63936" y1="60494" x2="63936" y2="604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028"/>
            <a:ext cx="6363896" cy="51517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922" y="1001239"/>
            <a:ext cx="5600700" cy="5419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7685" y="799303"/>
            <a:ext cx="5096731" cy="4103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38520">
            <a:off x="1623928" y="-497324"/>
            <a:ext cx="3323987" cy="299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7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68877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96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Pi-</a:t>
            </a:r>
            <a:r>
              <a:rPr lang="en-US" sz="9600" b="1" dirty="0" err="1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sz="96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Pi-per</a:t>
            </a:r>
            <a:endParaRPr lang="en-US" sz="9600" b="1" dirty="0">
              <a:ln>
                <a:solidFill>
                  <a:schemeClr val="tx1"/>
                </a:solidFill>
              </a:ln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4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719137"/>
            <a:ext cx="5600700" cy="54197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120" y="268216"/>
            <a:ext cx="4619625" cy="2352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30786">
            <a:off x="2608446" y="1619684"/>
            <a:ext cx="1568025" cy="1568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932" y="3491516"/>
            <a:ext cx="1659115" cy="174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3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820" y="1587080"/>
            <a:ext cx="4591050" cy="44481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670" y="2826394"/>
            <a:ext cx="2043214" cy="2825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93"/>
          <a:stretch/>
        </p:blipFill>
        <p:spPr>
          <a:xfrm>
            <a:off x="47820" y="-187464"/>
            <a:ext cx="2033893" cy="5695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4" b="89885" l="1696" r="98667">
                        <a14:foregroundMark x1="22532" y1="44518" x2="22532" y2="44518"/>
                        <a14:foregroundMark x1="15869" y1="37311" x2="15869" y2="37311"/>
                        <a14:foregroundMark x1="8480" y1="41248" x2="8480" y2="41248"/>
                        <a14:foregroundMark x1="13992" y1="25681" x2="13992" y2="25681"/>
                        <a14:foregroundMark x1="24107" y1="30466" x2="24107" y2="30466"/>
                        <a14:foregroundMark x1="22229" y1="20715" x2="22229" y2="20715"/>
                        <a14:foregroundMark x1="31012" y1="14779" x2="31012" y2="14779"/>
                        <a14:foregroundMark x1="30345" y1="21018" x2="30345" y2="21018"/>
                        <a14:foregroundMark x1="40945" y1="14173" x2="40945" y2="14173"/>
                        <a14:foregroundMark x1="49909" y1="10236" x2="49909" y2="10236"/>
                        <a14:foregroundMark x1="64385" y1="6784" x2="64385" y2="6784"/>
                        <a14:foregroundMark x1="61114" y1="15748" x2="61114" y2="15748"/>
                        <a14:foregroundMark x1="69170" y1="22835" x2="69170" y2="22835"/>
                        <a14:foregroundMark x1="77832" y1="19140" x2="77832" y2="19140"/>
                        <a14:foregroundMark x1="83828" y1="23561" x2="83828" y2="23561"/>
                        <a14:foregroundMark x1="92429" y1="34767" x2="92429" y2="34767"/>
                        <a14:foregroundMark x1="84373" y1="29073" x2="84373" y2="29073"/>
                        <a14:foregroundMark x1="80800" y1="34161" x2="80800" y2="34161"/>
                        <a14:foregroundMark x1="75409" y1="29194" x2="75409" y2="29194"/>
                        <a14:foregroundMark x1="48516" y1="17747" x2="48516" y2="17747"/>
                        <a14:foregroundMark x1="38159" y1="21442" x2="38159" y2="21442"/>
                        <a14:foregroundMark x1="14294" y1="53604" x2="14294" y2="53604"/>
                        <a14:foregroundMark x1="21260" y1="62810" x2="21260" y2="62810"/>
                        <a14:foregroundMark x1="12598" y1="64264" x2="12598" y2="64264"/>
                        <a14:foregroundMark x1="75288" y1="43852" x2="75288" y2="43852"/>
                        <a14:foregroundMark x1="82132" y1="49364" x2="82132" y2="49364"/>
                        <a14:foregroundMark x1="87765" y1="43671" x2="87765" y2="43671"/>
                        <a14:foregroundMark x1="92732" y1="55603" x2="92732" y2="55603"/>
                        <a14:foregroundMark x1="88916" y1="65839" x2="88916" y2="65839"/>
                        <a14:backgroundMark x1="39976" y1="29497" x2="39976" y2="29497"/>
                        <a14:backgroundMark x1="42217" y1="29800" x2="42217" y2="29800"/>
                        <a14:backgroundMark x1="45669" y1="30951" x2="45669" y2="30951"/>
                        <a14:backgroundMark x1="59419" y1="23804" x2="59419" y2="23804"/>
                        <a14:backgroundMark x1="56996" y1="27801" x2="56996" y2="27801"/>
                        <a14:backgroundMark x1="54452" y1="30466" x2="54452" y2="30466"/>
                        <a14:backgroundMark x1="62265" y1="38704" x2="62265" y2="38704"/>
                        <a14:backgroundMark x1="72623" y1="33192" x2="72623" y2="33192"/>
                        <a14:backgroundMark x1="67050" y1="33737" x2="67050" y2="33737"/>
                        <a14:backgroundMark x1="44821" y1="63961" x2="44821" y2="63961"/>
                        <a14:backgroundMark x1="43125" y1="75167" x2="43125" y2="75167"/>
                        <a14:backgroundMark x1="22229" y1="67656" x2="22229" y2="67656"/>
                        <a14:backgroundMark x1="60812" y1="60267" x2="60812" y2="60267"/>
                        <a14:backgroundMark x1="58692" y1="67777" x2="58692" y2="67777"/>
                        <a14:backgroundMark x1="67777" y1="60145" x2="67777" y2="60145"/>
                        <a14:backgroundMark x1="80678" y1="61841" x2="80678" y2="61841"/>
                        <a14:backgroundMark x1="67050" y1="45790" x2="67050" y2="45790"/>
                        <a14:backgroundMark x1="71048" y1="32647" x2="71048" y2="32647"/>
                        <a14:backgroundMark x1="56451" y1="45548" x2="56451" y2="45548"/>
                        <a14:backgroundMark x1="55179" y1="47547" x2="55179" y2="47547"/>
                        <a14:backgroundMark x1="57541" y1="48637" x2="57541" y2="48637"/>
                        <a14:backgroundMark x1="58147" y1="49485" x2="58147" y2="49485"/>
                        <a14:backgroundMark x1="59721" y1="50091" x2="59721" y2="50091"/>
                        <a14:backgroundMark x1="50878" y1="43428" x2="50878" y2="43428"/>
                        <a14:backgroundMark x1="53725" y1="42156" x2="53725" y2="42156"/>
                        <a14:backgroundMark x1="56148" y1="42156" x2="56148" y2="42156"/>
                        <a14:backgroundMark x1="59297" y1="42701" x2="59297" y2="42701"/>
                        <a14:backgroundMark x1="49061" y1="30042" x2="49061" y2="30042"/>
                        <a14:backgroundMark x1="49788" y1="30224" x2="49788" y2="30224"/>
                        <a14:backgroundMark x1="51181" y1="31375" x2="51181" y2="31375"/>
                        <a14:backgroundMark x1="73895" y1="46396" x2="73895" y2="46396"/>
                        <a14:backgroundMark x1="75167" y1="48819" x2="75167" y2="48819"/>
                        <a14:backgroundMark x1="71593" y1="52332" x2="71593" y2="52332"/>
                        <a14:backgroundMark x1="69352" y1="60024" x2="69352" y2="60024"/>
                        <a14:backgroundMark x1="49485" y1="34706" x2="49485" y2="34706"/>
                        <a14:backgroundMark x1="51302" y1="37553" x2="51302" y2="37553"/>
                        <a14:backgroundMark x1="52756" y1="39673" x2="52756" y2="39673"/>
                        <a14:backgroundMark x1="56875" y1="39552" x2="56875" y2="39552"/>
                        <a14:backgroundMark x1="61417" y1="28892" x2="61417" y2="28892"/>
                        <a14:backgroundMark x1="61538" y1="30588" x2="61538" y2="30588"/>
                        <a14:backgroundMark x1="65657" y1="37553" x2="65657" y2="37553"/>
                        <a14:backgroundMark x1="71048" y1="43792" x2="71048" y2="43792"/>
                        <a14:backgroundMark x1="71593" y1="48758" x2="71593" y2="48758"/>
                        <a14:backgroundMark x1="61962" y1="65899" x2="61962" y2="65899"/>
                        <a14:backgroundMark x1="63537" y1="63658" x2="63537" y2="63658"/>
                        <a14:backgroundMark x1="63356" y1="61781" x2="63356" y2="61781"/>
                        <a14:backgroundMark x1="63234" y1="55542" x2="63234" y2="55542"/>
                        <a14:backgroundMark x1="58147" y1="55542" x2="58147" y2="55542"/>
                        <a14:backgroundMark x1="63658" y1="53725" x2="63658" y2="53725"/>
                        <a14:backgroundMark x1="61660" y1="51302" x2="61660" y2="51302"/>
                        <a14:backgroundMark x1="59843" y1="52029" x2="59843" y2="52029"/>
                        <a14:backgroundMark x1="64082" y1="50757" x2="64082" y2="50757"/>
                        <a14:backgroundMark x1="65354" y1="51605" x2="65354" y2="51605"/>
                        <a14:backgroundMark x1="66202" y1="53604" x2="66202" y2="53604"/>
                        <a14:backgroundMark x1="49909" y1="44216" x2="49909" y2="44216"/>
                        <a14:backgroundMark x1="61236" y1="64082" x2="61236" y2="64082"/>
                        <a14:backgroundMark x1="61114" y1="61781" x2="61114" y2="61781"/>
                        <a14:backgroundMark x1="64930" y1="63234" x2="64930" y2="63234"/>
                        <a14:backgroundMark x1="64627" y1="61357" x2="64627" y2="61357"/>
                        <a14:backgroundMark x1="65112" y1="55845" x2="65112" y2="55845"/>
                        <a14:backgroundMark x1="63780" y1="59237" x2="63780" y2="59237"/>
                        <a14:backgroundMark x1="66384" y1="63658" x2="66384" y2="63658"/>
                        <a14:backgroundMark x1="48758" y1="32041" x2="48758" y2="32041"/>
                        <a14:backgroundMark x1="50757" y1="32465" x2="50757" y2="32465"/>
                        <a14:backgroundMark x1="50636" y1="34161" x2="50636" y2="34161"/>
                        <a14:backgroundMark x1="49606" y1="36281" x2="49606" y2="36281"/>
                        <a14:backgroundMark x1="57844" y1="35433" x2="57844" y2="35433"/>
                        <a14:backgroundMark x1="60388" y1="36402" x2="60388" y2="36402"/>
                        <a14:backgroundMark x1="61114" y1="36705" x2="61114" y2="36705"/>
                        <a14:backgroundMark x1="61114" y1="36705" x2="61114" y2="36705"/>
                        <a14:backgroundMark x1="62084" y1="38522" x2="62084" y2="38522"/>
                        <a14:backgroundMark x1="60569" y1="48334" x2="60569" y2="48334"/>
                        <a14:backgroundMark x1="70200" y1="41369" x2="70200" y2="41369"/>
                        <a14:backgroundMark x1="71775" y1="38946" x2="71775" y2="38946"/>
                        <a14:backgroundMark x1="69049" y1="39673" x2="69049" y2="39673"/>
                        <a14:backgroundMark x1="70200" y1="36584" x2="70200" y2="36584"/>
                        <a14:backgroundMark x1="67050" y1="37250" x2="67050" y2="37250"/>
                        <a14:backgroundMark x1="70200" y1="59237" x2="70200" y2="59237"/>
                        <a14:backgroundMark x1="75833" y1="50030" x2="75833" y2="50030"/>
                        <a14:backgroundMark x1="68080" y1="62629" x2="68080" y2="62629"/>
                        <a14:backgroundMark x1="50212" y1="38401" x2="50212" y2="38401"/>
                        <a14:backgroundMark x1="50757" y1="39552" x2="50757" y2="39552"/>
                        <a14:backgroundMark x1="56269" y1="36705" x2="56269" y2="36705"/>
                        <a14:backgroundMark x1="45366" y1="38401" x2="45366" y2="38401"/>
                        <a14:backgroundMark x1="37432" y1="40218" x2="37432" y2="40218"/>
                        <a14:backgroundMark x1="36402" y1="45790" x2="36402" y2="45790"/>
                        <a14:backgroundMark x1="71169" y1="60388" x2="71169" y2="60388"/>
                        <a14:backgroundMark x1="65960" y1="59116" x2="65960" y2="59116"/>
                        <a14:backgroundMark x1="66202" y1="57662" x2="66202" y2="57662"/>
                        <a14:backgroundMark x1="67656" y1="58268" x2="67656" y2="58268"/>
                        <a14:backgroundMark x1="70927" y1="57844" x2="70927" y2="57844"/>
                        <a14:backgroundMark x1="68746" y1="56693" x2="68746" y2="56693"/>
                        <a14:backgroundMark x1="67232" y1="55118" x2="67232" y2="55118"/>
                        <a14:backgroundMark x1="72320" y1="56148" x2="72320" y2="56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382167"/>
            <a:ext cx="6858000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949432" y="5175113"/>
            <a:ext cx="535021" cy="4768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49" y="339305"/>
            <a:ext cx="47625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8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68877"/>
            <a:ext cx="12191999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96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Pi-</a:t>
            </a:r>
            <a:r>
              <a:rPr lang="en-US" sz="9600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llow</a:t>
            </a:r>
            <a:r>
              <a:rPr lang="en-US" sz="96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96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Fighter</a:t>
            </a:r>
            <a:endParaRPr lang="en-US" sz="96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58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15" y="388396"/>
            <a:ext cx="5591175" cy="54197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24" y="65315"/>
            <a:ext cx="557561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23" y="2077206"/>
            <a:ext cx="867748" cy="86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9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68877"/>
            <a:ext cx="12191999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9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Pi-</a:t>
            </a:r>
            <a:r>
              <a:rPr lang="en-US" sz="96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nball</a:t>
            </a:r>
            <a:endParaRPr lang="en-US" sz="96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</a:t>
            </a:r>
            <a:endParaRPr lang="en-US" sz="9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68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3598">
            <a:off x="7216587" y="-174812"/>
            <a:ext cx="3684494" cy="36844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52" b="89984" l="2359" r="961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50" y="-482431"/>
            <a:ext cx="5489778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62" r="899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1136" y="2339818"/>
            <a:ext cx="5042879" cy="44212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56" r="93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77" y="1174376"/>
            <a:ext cx="4935071" cy="329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8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68877"/>
            <a:ext cx="12191999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9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Pi-</a:t>
            </a:r>
            <a:r>
              <a:rPr lang="en-US" sz="96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</a:t>
            </a:r>
            <a:endParaRPr lang="en-US" sz="96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Buster</a:t>
            </a:r>
            <a:endParaRPr lang="en-US" sz="9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8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31" y="894996"/>
            <a:ext cx="7611537" cy="50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3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5273" y="1843706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9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Pi-</a:t>
            </a:r>
            <a:r>
              <a:rPr lang="en-US" sz="96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lates</a:t>
            </a:r>
            <a:endParaRPr lang="en-US" sz="9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Instructor</a:t>
            </a:r>
            <a:endParaRPr lang="en-US" sz="9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220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68877"/>
            <a:ext cx="12191999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  <a:sp3d extrusionH="57150">
              <a:bevelT w="82550" h="38100" prst="coolSlant"/>
            </a:sp3d>
          </a:bodyPr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Pi-rate</a:t>
            </a:r>
            <a:endParaRPr lang="en-US" sz="9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46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334" y="2902397"/>
            <a:ext cx="4079841" cy="3576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561" y="330746"/>
            <a:ext cx="2079388" cy="462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7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68877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96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Pi-</a:t>
            </a:r>
            <a:r>
              <a:rPr lang="en-US" sz="9600" b="1" dirty="0" err="1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neapple</a:t>
            </a:r>
            <a:endParaRPr lang="en-US" sz="96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39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983" y="1717601"/>
            <a:ext cx="5042879" cy="4421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558" y="-301558"/>
            <a:ext cx="3297677" cy="32976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11" b="30525"/>
          <a:stretch/>
        </p:blipFill>
        <p:spPr>
          <a:xfrm>
            <a:off x="5963055" y="3455409"/>
            <a:ext cx="2547228" cy="64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3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68877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9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Pi-lot</a:t>
            </a:r>
            <a:endParaRPr lang="en-US" sz="9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61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766" y="1312524"/>
            <a:ext cx="5591175" cy="5419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61" y="9729"/>
            <a:ext cx="3046760" cy="23866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012" y="3185809"/>
            <a:ext cx="3702995" cy="277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2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68877"/>
            <a:ext cx="12191999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Pi-</a:t>
            </a:r>
            <a:r>
              <a:rPr lang="en-US" sz="9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zza</a:t>
            </a:r>
            <a:r>
              <a:rPr lang="en-US" sz="9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Delivery</a:t>
            </a:r>
          </a:p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endParaRPr lang="en-US" sz="9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93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43</Words>
  <Application>Microsoft Office PowerPoint</Application>
  <PresentationFormat>Widescreen</PresentationFormat>
  <Paragraphs>26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Daren Pelkie</dc:creator>
  <cp:lastModifiedBy>Pelkie, Daren</cp:lastModifiedBy>
  <cp:revision>23</cp:revision>
  <dcterms:created xsi:type="dcterms:W3CDTF">2016-03-13T13:58:14Z</dcterms:created>
  <dcterms:modified xsi:type="dcterms:W3CDTF">2019-08-04T22:47:00Z</dcterms:modified>
</cp:coreProperties>
</file>