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1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3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6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6B38-568C-4E3D-B32B-AB89AFDC1B1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0E58-088E-4363-B0F6-616C7572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18" y="0"/>
            <a:ext cx="7801339" cy="68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Pelkie, Daren</dc:creator>
  <cp:lastModifiedBy>Pelkie, Daren</cp:lastModifiedBy>
  <cp:revision>1</cp:revision>
  <dcterms:created xsi:type="dcterms:W3CDTF">2019-08-09T19:58:07Z</dcterms:created>
  <dcterms:modified xsi:type="dcterms:W3CDTF">2019-08-09T19:59:23Z</dcterms:modified>
</cp:coreProperties>
</file>