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7" r:id="rId5"/>
    <p:sldId id="262" r:id="rId6"/>
    <p:sldId id="268" r:id="rId7"/>
    <p:sldId id="269" r:id="rId8"/>
    <p:sldId id="271" r:id="rId9"/>
    <p:sldId id="270" r:id="rId10"/>
    <p:sldId id="28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0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6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3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7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6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4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1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A7F7-C87C-4499-968A-4DE8EE64DFE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A33B-3CF2-41F7-94CA-BA2261ACA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6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38100" y="4953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balancing 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-152400" y="3124200"/>
            <a:ext cx="9372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710" l="5660" r="94969">
                        <a14:foregroundMark x1="22642" y1="10891" x2="22642" y2="10891"/>
                        <a14:foregroundMark x1="47170" y1="11881" x2="47170" y2="11881"/>
                        <a14:foregroundMark x1="61635" y1="16832" x2="61635" y2="16832"/>
                        <a14:foregroundMark x1="71069" y1="24092" x2="71069" y2="24092"/>
                        <a14:foregroundMark x1="77358" y1="29703" x2="77358" y2="297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066800" y="1727656"/>
            <a:ext cx="15144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548" b="96497" l="0" r="97015">
                        <a14:foregroundMark x1="11940" y1="31210" x2="11940" y2="31210"/>
                        <a14:foregroundMark x1="21642" y1="24522" x2="21642" y2="24522"/>
                        <a14:foregroundMark x1="33582" y1="19745" x2="33582" y2="19745"/>
                        <a14:foregroundMark x1="47761" y1="13376" x2="47761" y2="13376"/>
                        <a14:foregroundMark x1="70149" y1="13376" x2="70149" y2="133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38400" y="1668531"/>
            <a:ext cx="12763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80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"/>
    </mc:Choice>
    <mc:Fallback xmlns="">
      <p:transition spd="slow" advClick="0" advTm="1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100"/>
                            </p:stCondLst>
                            <p:childTnLst>
                              <p:par>
                                <p:cTn id="38" presetID="37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4.19981E-6 L 0.20763 0.28723 C 0.25138 0.35245 0.31649 0.38852 0.38437 0.38852 C 0.46198 0.38852 0.52378 0.35245 0.56753 0.28723 L 0.77552 4.19981E-6 " pathEditMode="relative" rAng="0" ptsTypes="FffFF">
                                      <p:cBhvr>
                                        <p:cTn id="39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67" y="19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600"/>
                            </p:stCondLst>
                            <p:childTnLst>
                              <p:par>
                                <p:cTn id="41" presetID="44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66667E-6 -0.0111 L 0.21545 -0.28399 C 0.26076 -0.34528 0.3283 -0.37742 0.39878 -0.37742 C 0.47934 -0.37742 0.54375 -0.34528 0.58906 -0.28399 L 0.80521 -0.0111 " pathEditMode="relative" rAng="0" ptsTypes="FffFF">
                                      <p:cBhvr>
                                        <p:cTn id="42" dur="1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60" y="-18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600"/>
                            </p:stCondLst>
                            <p:childTnLst>
                              <p:par>
                                <p:cTn id="44" presetID="37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77552 -2.46994E-6 L 0.95868 0.26203 C 0.99704 0.32123 1.05451 0.35338 1.11423 0.35338 C 1.18263 0.35338 1.23715 0.32123 1.27552 0.26203 L 1.45885 -2.46994E-6 " pathEditMode="relative" rAng="0" ptsTypes="FffFF">
                                      <p:cBhvr>
                                        <p:cTn id="45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67" y="176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steps to undo multiplication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Bring down the variable and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the equal sign.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35295"/>
            <a:ext cx="9144001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5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Do the math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6452" y="2507159"/>
            <a:ext cx="234894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12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89371" y="2514600"/>
            <a:ext cx="2826029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x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7644" y="3200400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  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01000" y="3962400"/>
            <a:ext cx="6858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38800" y="2590800"/>
            <a:ext cx="326334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__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705600" y="2590800"/>
            <a:ext cx="381000" cy="1295400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23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16466E-6 L 0.00451 0.211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0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810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you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divide 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 by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 you get 5. To get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back to 15, you need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multiply 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 3.</a:t>
            </a:r>
          </a:p>
          <a:p>
            <a:pPr algn="ctr"/>
            <a:endParaRPr lang="en-US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4495800"/>
            <a:ext cx="9189205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Multiplication</a:t>
            </a:r>
          </a:p>
          <a:p>
            <a:pPr algn="ctr"/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undoes division.</a:t>
            </a:r>
          </a:p>
        </p:txBody>
      </p:sp>
    </p:spTree>
    <p:extLst>
      <p:ext uri="{BB962C8B-B14F-4D97-AF65-F5344CB8AC3E}">
        <p14:creationId xmlns:p14="http://schemas.microsoft.com/office/powerpoint/2010/main" val="29278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248400" y="2668250"/>
            <a:ext cx="2277719" cy="1446550"/>
            <a:chOff x="7475881" y="2605739"/>
            <a:chExt cx="2277719" cy="1446550"/>
          </a:xfrm>
        </p:grpSpPr>
        <p:sp>
          <p:nvSpPr>
            <p:cNvPr id="9" name="Rectangle 8"/>
            <p:cNvSpPr/>
            <p:nvPr/>
          </p:nvSpPr>
          <p:spPr>
            <a:xfrm>
              <a:off x="8337273" y="2957545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= 3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steps to undo division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Multiply both sides by the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denominator.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19400"/>
            <a:ext cx="9144001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Slash out the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 and bottom.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34465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Bring down the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variable and the equal sign.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5777135"/>
            <a:ext cx="914400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4. Do the math problem.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52522" y="4267200"/>
            <a:ext cx="87133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00700" y="2659559"/>
            <a:ext cx="8763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(6)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62900" y="3027307"/>
            <a:ext cx="8763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(6)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577508" y="2590800"/>
            <a:ext cx="1509092" cy="1607641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97488" y="2667000"/>
            <a:ext cx="64935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13104" y="3024808"/>
            <a:ext cx="64273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8702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6281E-6 L -0.00174 0.2326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163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9.89824E-7 L 0.00365 0.18062 " pathEditMode="relative" rAng="0" ptsTypes="AA">
                                      <p:cBhvr>
                                        <p:cTn id="5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9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52" y="1066800"/>
            <a:ext cx="9144001" cy="32677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now for the tricky one…</a:t>
            </a:r>
          </a:p>
          <a:p>
            <a:pPr algn="ctr">
              <a:lnSpc>
                <a:spcPct val="12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solving one-step equations </a:t>
            </a:r>
          </a:p>
          <a:p>
            <a:pPr algn="ctr">
              <a:lnSpc>
                <a:spcPct val="12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undoing </a:t>
            </a:r>
          </a:p>
          <a:p>
            <a:pPr algn="ctr">
              <a:lnSpc>
                <a:spcPct val="12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fractional coefficient.</a:t>
            </a:r>
          </a:p>
        </p:txBody>
      </p:sp>
    </p:spTree>
    <p:extLst>
      <p:ext uri="{BB962C8B-B14F-4D97-AF65-F5344CB8AC3E}">
        <p14:creationId xmlns:p14="http://schemas.microsoft.com/office/powerpoint/2010/main" val="175080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8609" y="3693610"/>
            <a:ext cx="2173365" cy="1446550"/>
            <a:chOff x="7475881" y="2605739"/>
            <a:chExt cx="2103707" cy="1446550"/>
          </a:xfrm>
        </p:grpSpPr>
        <p:sp>
          <p:nvSpPr>
            <p:cNvPr id="9" name="Rectangle 8"/>
            <p:cNvSpPr/>
            <p:nvPr/>
          </p:nvSpPr>
          <p:spPr>
            <a:xfrm>
              <a:off x="8163261" y="2946263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= 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Undo fractional coefficients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Multiply both sides by the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reciprocal of the coefficient.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372600" y="4503241"/>
            <a:ext cx="1509092" cy="1607641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3548992"/>
            <a:ext cx="1779951" cy="1619641"/>
            <a:chOff x="3477849" y="5259699"/>
            <a:chExt cx="1779951" cy="1619641"/>
          </a:xfrm>
        </p:grpSpPr>
        <p:sp>
          <p:nvSpPr>
            <p:cNvPr id="21" name="Rectangle 20"/>
            <p:cNvSpPr/>
            <p:nvPr/>
          </p:nvSpPr>
          <p:spPr>
            <a:xfrm>
              <a:off x="3477849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382849" y="3790559"/>
            <a:ext cx="1779951" cy="1619641"/>
            <a:chOff x="3487981" y="5259699"/>
            <a:chExt cx="1779951" cy="1619641"/>
          </a:xfrm>
        </p:grpSpPr>
        <p:sp>
          <p:nvSpPr>
            <p:cNvPr id="25" name="Rectangle 24"/>
            <p:cNvSpPr/>
            <p:nvPr/>
          </p:nvSpPr>
          <p:spPr>
            <a:xfrm>
              <a:off x="3487981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153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8609" y="3693610"/>
            <a:ext cx="2173365" cy="1446550"/>
            <a:chOff x="7475881" y="2605739"/>
            <a:chExt cx="2103707" cy="1446550"/>
          </a:xfrm>
        </p:grpSpPr>
        <p:sp>
          <p:nvSpPr>
            <p:cNvPr id="9" name="Rectangle 8"/>
            <p:cNvSpPr/>
            <p:nvPr/>
          </p:nvSpPr>
          <p:spPr>
            <a:xfrm>
              <a:off x="8163261" y="2946263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= 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Undo fractional coefficients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Slash out the numerators and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denominators.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65218" y="3721741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3548992"/>
            <a:ext cx="1779951" cy="1619641"/>
            <a:chOff x="3477849" y="5259699"/>
            <a:chExt cx="1779951" cy="1619641"/>
          </a:xfrm>
        </p:grpSpPr>
        <p:sp>
          <p:nvSpPr>
            <p:cNvPr id="21" name="Rectangle 20"/>
            <p:cNvSpPr/>
            <p:nvPr/>
          </p:nvSpPr>
          <p:spPr>
            <a:xfrm>
              <a:off x="3477849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382849" y="3790559"/>
            <a:ext cx="1779951" cy="1619641"/>
            <a:chOff x="3487981" y="5259699"/>
            <a:chExt cx="1779951" cy="1619641"/>
          </a:xfrm>
        </p:grpSpPr>
        <p:sp>
          <p:nvSpPr>
            <p:cNvPr id="25" name="Rectangle 24"/>
            <p:cNvSpPr/>
            <p:nvPr/>
          </p:nvSpPr>
          <p:spPr>
            <a:xfrm>
              <a:off x="3487981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cxnSp>
        <p:nvCxnSpPr>
          <p:cNvPr id="29" name="Straight Connector 28"/>
          <p:cNvCxnSpPr/>
          <p:nvPr/>
        </p:nvCxnSpPr>
        <p:spPr>
          <a:xfrm flipV="1">
            <a:off x="2217618" y="3760305"/>
            <a:ext cx="1859933" cy="1268895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8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8609" y="3693610"/>
            <a:ext cx="2173365" cy="1446550"/>
            <a:chOff x="7475881" y="2605739"/>
            <a:chExt cx="2103707" cy="1446550"/>
          </a:xfrm>
        </p:grpSpPr>
        <p:sp>
          <p:nvSpPr>
            <p:cNvPr id="9" name="Rectangle 8"/>
            <p:cNvSpPr/>
            <p:nvPr/>
          </p:nvSpPr>
          <p:spPr>
            <a:xfrm>
              <a:off x="8163261" y="2946263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= 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Undo fractional coefficients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Add a denominator of one,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necessary.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65218" y="3721741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3548992"/>
            <a:ext cx="1779951" cy="1619641"/>
            <a:chOff x="3477849" y="5259699"/>
            <a:chExt cx="1779951" cy="1619641"/>
          </a:xfrm>
        </p:grpSpPr>
        <p:sp>
          <p:nvSpPr>
            <p:cNvPr id="21" name="Rectangle 20"/>
            <p:cNvSpPr/>
            <p:nvPr/>
          </p:nvSpPr>
          <p:spPr>
            <a:xfrm>
              <a:off x="3477849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382849" y="3790559"/>
            <a:ext cx="1779951" cy="1619641"/>
            <a:chOff x="3487981" y="5259699"/>
            <a:chExt cx="1779951" cy="1619641"/>
          </a:xfrm>
        </p:grpSpPr>
        <p:sp>
          <p:nvSpPr>
            <p:cNvPr id="25" name="Rectangle 24"/>
            <p:cNvSpPr/>
            <p:nvPr/>
          </p:nvSpPr>
          <p:spPr>
            <a:xfrm>
              <a:off x="3487981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cxnSp>
        <p:nvCxnSpPr>
          <p:cNvPr id="29" name="Straight Connector 28"/>
          <p:cNvCxnSpPr/>
          <p:nvPr/>
        </p:nvCxnSpPr>
        <p:spPr>
          <a:xfrm flipV="1">
            <a:off x="2217618" y="3760305"/>
            <a:ext cx="1859933" cy="1268895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983928" y="4644066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014327" y="4731696"/>
            <a:ext cx="45378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7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8609" y="3685032"/>
            <a:ext cx="2173365" cy="1446550"/>
            <a:chOff x="7475881" y="2605739"/>
            <a:chExt cx="2103707" cy="1446550"/>
          </a:xfrm>
        </p:grpSpPr>
        <p:sp>
          <p:nvSpPr>
            <p:cNvPr id="9" name="Rectangle 8"/>
            <p:cNvSpPr/>
            <p:nvPr/>
          </p:nvSpPr>
          <p:spPr>
            <a:xfrm>
              <a:off x="8163261" y="2946263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= 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Undo fractional coefficients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Bring down the variable and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equal sign.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65218" y="3721741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3548992"/>
            <a:ext cx="1779951" cy="1619641"/>
            <a:chOff x="3477849" y="5259699"/>
            <a:chExt cx="1779951" cy="1619641"/>
          </a:xfrm>
        </p:grpSpPr>
        <p:sp>
          <p:nvSpPr>
            <p:cNvPr id="21" name="Rectangle 20"/>
            <p:cNvSpPr/>
            <p:nvPr/>
          </p:nvSpPr>
          <p:spPr>
            <a:xfrm>
              <a:off x="3477849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382849" y="3790559"/>
            <a:ext cx="1779951" cy="1619641"/>
            <a:chOff x="3487981" y="5259699"/>
            <a:chExt cx="1779951" cy="1619641"/>
          </a:xfrm>
        </p:grpSpPr>
        <p:sp>
          <p:nvSpPr>
            <p:cNvPr id="25" name="Rectangle 24"/>
            <p:cNvSpPr/>
            <p:nvPr/>
          </p:nvSpPr>
          <p:spPr>
            <a:xfrm>
              <a:off x="3487981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cxnSp>
        <p:nvCxnSpPr>
          <p:cNvPr id="29" name="Straight Connector 28"/>
          <p:cNvCxnSpPr/>
          <p:nvPr/>
        </p:nvCxnSpPr>
        <p:spPr>
          <a:xfrm flipV="1">
            <a:off x="2217618" y="3760305"/>
            <a:ext cx="1859933" cy="1268895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02156" y="4015086"/>
            <a:ext cx="110665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83928" y="4644066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014327" y="4724400"/>
            <a:ext cx="45378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14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4.81481E-6 L -2.77778E-7 0.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8609" y="3693610"/>
            <a:ext cx="2173365" cy="1446550"/>
            <a:chOff x="7475881" y="2605739"/>
            <a:chExt cx="2103707" cy="1446550"/>
          </a:xfrm>
        </p:grpSpPr>
        <p:sp>
          <p:nvSpPr>
            <p:cNvPr id="9" name="Rectangle 8"/>
            <p:cNvSpPr/>
            <p:nvPr/>
          </p:nvSpPr>
          <p:spPr>
            <a:xfrm>
              <a:off x="8163261" y="2946263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= 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Undo fractional coefficients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Simplify the fraction.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65218" y="3721741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3548992"/>
            <a:ext cx="1779951" cy="1619641"/>
            <a:chOff x="3477849" y="5259699"/>
            <a:chExt cx="1779951" cy="1619641"/>
          </a:xfrm>
        </p:grpSpPr>
        <p:sp>
          <p:nvSpPr>
            <p:cNvPr id="21" name="Rectangle 20"/>
            <p:cNvSpPr/>
            <p:nvPr/>
          </p:nvSpPr>
          <p:spPr>
            <a:xfrm>
              <a:off x="3477849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382849" y="3790559"/>
            <a:ext cx="1779951" cy="1619641"/>
            <a:chOff x="3487981" y="5259699"/>
            <a:chExt cx="1779951" cy="1619641"/>
          </a:xfrm>
        </p:grpSpPr>
        <p:sp>
          <p:nvSpPr>
            <p:cNvPr id="25" name="Rectangle 24"/>
            <p:cNvSpPr/>
            <p:nvPr/>
          </p:nvSpPr>
          <p:spPr>
            <a:xfrm>
              <a:off x="3487981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cxnSp>
        <p:nvCxnSpPr>
          <p:cNvPr id="29" name="Straight Connector 28"/>
          <p:cNvCxnSpPr/>
          <p:nvPr/>
        </p:nvCxnSpPr>
        <p:spPr>
          <a:xfrm flipV="1">
            <a:off x="2217618" y="3760305"/>
            <a:ext cx="1859933" cy="1268895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988904" y="5757255"/>
            <a:ext cx="110665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876800" y="4114800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949786" y="3363448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3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02562" y="5268448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83928" y="4644066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014327" y="4731696"/>
            <a:ext cx="45378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4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8609" y="3693610"/>
            <a:ext cx="2173365" cy="1446550"/>
            <a:chOff x="7475881" y="2605739"/>
            <a:chExt cx="2103707" cy="1446550"/>
          </a:xfrm>
        </p:grpSpPr>
        <p:sp>
          <p:nvSpPr>
            <p:cNvPr id="9" name="Rectangle 8"/>
            <p:cNvSpPr/>
            <p:nvPr/>
          </p:nvSpPr>
          <p:spPr>
            <a:xfrm>
              <a:off x="8163261" y="2946263"/>
              <a:ext cx="1416327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= 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75881" y="2605739"/>
              <a:ext cx="914400" cy="1446550"/>
              <a:chOff x="9142344" y="4330585"/>
              <a:chExt cx="914400" cy="1446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296400" y="4330585"/>
                <a:ext cx="609600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2344" y="4393096"/>
                <a:ext cx="914400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Undo fractional coefficients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 Do the math problem.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65218" y="3721741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3548992"/>
            <a:ext cx="1779951" cy="1619641"/>
            <a:chOff x="3477849" y="5259699"/>
            <a:chExt cx="1779951" cy="1619641"/>
          </a:xfrm>
        </p:grpSpPr>
        <p:sp>
          <p:nvSpPr>
            <p:cNvPr id="21" name="Rectangle 20"/>
            <p:cNvSpPr/>
            <p:nvPr/>
          </p:nvSpPr>
          <p:spPr>
            <a:xfrm>
              <a:off x="3477849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382849" y="3790559"/>
            <a:ext cx="1779951" cy="1619641"/>
            <a:chOff x="3487981" y="5259699"/>
            <a:chExt cx="1779951" cy="1619641"/>
          </a:xfrm>
        </p:grpSpPr>
        <p:sp>
          <p:nvSpPr>
            <p:cNvPr id="25" name="Rectangle 24"/>
            <p:cNvSpPr/>
            <p:nvPr/>
          </p:nvSpPr>
          <p:spPr>
            <a:xfrm>
              <a:off x="3487981" y="5259699"/>
              <a:ext cx="1779951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9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  )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905618" y="5432790"/>
              <a:ext cx="944678" cy="1446550"/>
              <a:chOff x="3905618" y="5396183"/>
              <a:chExt cx="944678" cy="14465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114800" y="5396183"/>
                <a:ext cx="629785" cy="14465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905618" y="5434404"/>
                <a:ext cx="944678" cy="7694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__</a:t>
                </a:r>
              </a:p>
            </p:txBody>
          </p:sp>
        </p:grpSp>
      </p:grpSp>
      <p:cxnSp>
        <p:nvCxnSpPr>
          <p:cNvPr id="29" name="Straight Connector 28"/>
          <p:cNvCxnSpPr/>
          <p:nvPr/>
        </p:nvCxnSpPr>
        <p:spPr>
          <a:xfrm flipV="1">
            <a:off x="2217618" y="3760305"/>
            <a:ext cx="1859933" cy="1268895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988904" y="5757255"/>
            <a:ext cx="110665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876800" y="4114800"/>
            <a:ext cx="1973382" cy="1307459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949786" y="3363448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3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02562" y="5268448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162800" y="3319262"/>
            <a:ext cx="1670084" cy="1524000"/>
            <a:chOff x="6629400" y="1981200"/>
            <a:chExt cx="1670084" cy="1524000"/>
          </a:xfrm>
        </p:grpSpPr>
        <p:sp>
          <p:nvSpPr>
            <p:cNvPr id="34" name="Rectangle 33"/>
            <p:cNvSpPr/>
            <p:nvPr/>
          </p:nvSpPr>
          <p:spPr>
            <a:xfrm>
              <a:off x="6745164" y="1981200"/>
              <a:ext cx="1554320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 </a:t>
              </a:r>
              <a:r>
                <a:rPr lang="en-US" sz="3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5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8228" y="2735759"/>
              <a:ext cx="1554320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3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4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1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629400" y="2743200"/>
              <a:ext cx="155432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4910594" y="5781260"/>
            <a:ext cx="9336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4400" dirty="0"/>
          </a:p>
        </p:txBody>
      </p:sp>
      <p:sp>
        <p:nvSpPr>
          <p:cNvPr id="36" name="Rectangle 35"/>
          <p:cNvSpPr/>
          <p:nvPr/>
        </p:nvSpPr>
        <p:spPr>
          <a:xfrm>
            <a:off x="4983928" y="4644066"/>
            <a:ext cx="6890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014327" y="4731696"/>
            <a:ext cx="45378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4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204" y="381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equal signs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38100" y="4953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like scales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33600" y="2971800"/>
            <a:ext cx="4876800" cy="1143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4191000" y="3131304"/>
            <a:ext cx="762000" cy="6477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xagon 3"/>
          <p:cNvSpPr/>
          <p:nvPr/>
        </p:nvSpPr>
        <p:spPr>
          <a:xfrm>
            <a:off x="2286000" y="2118102"/>
            <a:ext cx="914400" cy="838200"/>
          </a:xfrm>
          <a:prstGeom prst="hexagon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38100" prst="coolSlant"/>
            </a:sp3d>
          </a:bodyPr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6019800" y="2118102"/>
            <a:ext cx="914400" cy="838200"/>
          </a:xfrm>
          <a:prstGeom prst="hexagon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63685" y="2038529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2026404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49718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unbalance them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4953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they fall apart</a:t>
            </a:r>
          </a:p>
        </p:txBody>
      </p:sp>
    </p:spTree>
    <p:extLst>
      <p:ext uri="{BB962C8B-B14F-4D97-AF65-F5344CB8AC3E}">
        <p14:creationId xmlns:p14="http://schemas.microsoft.com/office/powerpoint/2010/main" val="168073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xit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50289E-6 L -0.20781 0.07167 C -0.20781 0.00717 -0.39167 0.73688 -0.32517 0.73688 L -0.31076 0.7815 " pathEditMode="relative" rAng="0" ptsTypes="FfFF">
                                      <p:cBhvr>
                                        <p:cTn id="26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3907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6" grpId="0" animBg="1"/>
      <p:bldP spid="14" grpId="0" animBg="1"/>
      <p:bldP spid="15" grpId="0" build="allAtOnce"/>
      <p:bldP spid="1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81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“Inverse” means opposite.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82934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Inverse operations “undo” each other. </a:t>
            </a:r>
          </a:p>
        </p:txBody>
      </p:sp>
    </p:spTree>
    <p:extLst>
      <p:ext uri="{BB962C8B-B14F-4D97-AF65-F5344CB8AC3E}">
        <p14:creationId xmlns:p14="http://schemas.microsoft.com/office/powerpoint/2010/main" val="27534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810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you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subtract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from 10, you get 8. 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get back to 10,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need to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add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2.</a:t>
            </a:r>
          </a:p>
          <a:p>
            <a:pPr algn="ctr"/>
            <a:endParaRPr lang="en-US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4495800"/>
            <a:ext cx="9189205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Addition undoes subtraction.</a:t>
            </a:r>
          </a:p>
        </p:txBody>
      </p:sp>
    </p:spTree>
    <p:extLst>
      <p:ext uri="{BB962C8B-B14F-4D97-AF65-F5344CB8AC3E}">
        <p14:creationId xmlns:p14="http://schemas.microsoft.com/office/powerpoint/2010/main" val="152389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steps to undo subtraction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Bring down the equal 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210379"/>
            <a:ext cx="9144001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Add a number to both sides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3001620"/>
            <a:ext cx="914400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 Draw a line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730488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4. Bring down the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variable and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the equal sign.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5777135"/>
            <a:ext cx="914400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5. Do the math problem.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5000" y="3429000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3  =  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4024" y="3429000"/>
            <a:ext cx="326997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08374" y="4343400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 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0" y="5105400"/>
            <a:ext cx="2743200" cy="0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5000" y="3434811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2000" y="5097959"/>
            <a:ext cx="6858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953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6281E-6 L 0.00278 0.132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66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810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you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add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 to 11,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get 14. To get back to 11, you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need to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subtract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3.</a:t>
            </a:r>
          </a:p>
          <a:p>
            <a:pPr algn="ctr"/>
            <a:endParaRPr lang="en-US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4495800"/>
            <a:ext cx="9189205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Subtraction</a:t>
            </a:r>
          </a:p>
          <a:p>
            <a:pPr algn="ctr"/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undoes addition.</a:t>
            </a:r>
          </a:p>
        </p:txBody>
      </p:sp>
    </p:spTree>
    <p:extLst>
      <p:ext uri="{BB962C8B-B14F-4D97-AF65-F5344CB8AC3E}">
        <p14:creationId xmlns:p14="http://schemas.microsoft.com/office/powerpoint/2010/main" val="35400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steps to undo addition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Bring down the equal 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210379"/>
            <a:ext cx="9144001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Subtract from both sides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3001620"/>
            <a:ext cx="914400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 Draw a line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730488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4. Bring down the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variable and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the equal sign.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5777135"/>
            <a:ext cx="914400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5. Do the math problem.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5000" y="3429000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+ 3  =   7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4024" y="3429000"/>
            <a:ext cx="326997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08374" y="4343400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  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0" y="5105400"/>
            <a:ext cx="2743200" cy="0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5000" y="3434811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2000" y="5097959"/>
            <a:ext cx="6858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2664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6281E-6 L 0.00278 0.132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66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810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you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multiply 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by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5, you get 20. To get back to 4, you need </a:t>
            </a:r>
          </a:p>
          <a:p>
            <a:pPr algn="ctr"/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6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divide </a:t>
            </a:r>
            <a:r>
              <a:rPr lang="en-US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 5.</a:t>
            </a:r>
          </a:p>
          <a:p>
            <a:pPr algn="ctr"/>
            <a:endParaRPr lang="en-US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4495800"/>
            <a:ext cx="9189205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Division undoes multiplication.</a:t>
            </a:r>
          </a:p>
        </p:txBody>
      </p:sp>
    </p:spTree>
    <p:extLst>
      <p:ext uri="{BB962C8B-B14F-4D97-AF65-F5344CB8AC3E}">
        <p14:creationId xmlns:p14="http://schemas.microsoft.com/office/powerpoint/2010/main" val="135367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steps to undo multiplication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17984"/>
            <a:ext cx="91440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Draw fraction bars on both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sides.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35295"/>
            <a:ext cx="9144001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Divide both sides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the coefficient.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420850"/>
            <a:ext cx="914400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Slash out the numerator </a:t>
            </a:r>
          </a:p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and the denominator.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6452" y="2507159"/>
            <a:ext cx="234894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3x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12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7644" y="3200400"/>
            <a:ext cx="3429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  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38800" y="2590800"/>
            <a:ext cx="326334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__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705600" y="2590800"/>
            <a:ext cx="381000" cy="1295400"/>
          </a:xfrm>
          <a:prstGeom prst="line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645</Words>
  <Application>Microsoft Office PowerPoint</Application>
  <PresentationFormat>On-screen Show (4:3)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pelkied</dc:creator>
  <cp:lastModifiedBy>Daren Pelkie</cp:lastModifiedBy>
  <cp:revision>48</cp:revision>
  <dcterms:created xsi:type="dcterms:W3CDTF">2012-08-31T12:39:10Z</dcterms:created>
  <dcterms:modified xsi:type="dcterms:W3CDTF">2023-06-13T12:00:09Z</dcterms:modified>
</cp:coreProperties>
</file>