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47B8-9F86-4E91-95A6-3E3BCED0A9D4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8D4-86A5-4578-8434-7EBD5A52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“Hello Mr. </a:t>
            </a:r>
            <a:r>
              <a:rPr lang="en-US" sz="6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Wunder</a:t>
            </a: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vectorcharacters.net/uploads/2012/08/Cute_Girl_Vector_Character_Preview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3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62" y="1838412"/>
            <a:ext cx="3328476" cy="4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4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elling.com/wp-content/uploads/2009/07/man_thinking_fisheye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5216" l="6614" r="96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37259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2286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Mr. </a:t>
            </a:r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Wunder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now knows.  Can you find the ages of </a:t>
            </a:r>
          </a:p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three </a:t>
            </a:r>
          </a:p>
          <a:p>
            <a:pPr algn="r"/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Knoe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girls? 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7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elling.com/wp-content/uploads/2009/07/man_thinking_fisheye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5216" l="6614" r="96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37259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961" y="533400"/>
            <a:ext cx="6290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“Hello Ms. </a:t>
            </a:r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Knoe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How are you 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and your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6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lovely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daughters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today?”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“Fine, thank you.”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vectorcharacters.net/uploads/2012/08/Cute_Girl_Vector_Character_Preview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3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62" y="1838412"/>
            <a:ext cx="3328476" cy="4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5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elling.com/wp-content/uploads/2009/07/man_thinking_fisheye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5216" l="6614" r="96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37259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871008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“How old are they now?”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28678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“The product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their ages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6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.”  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vectorcharacters.net/uploads/2012/08/Cute_Girl_Vector_Character_Preview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3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24" y="1752600"/>
            <a:ext cx="3328476" cy="4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6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elling.com/wp-content/uploads/2009/07/man_thinking_fisheye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5216" l="6614" r="96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37259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0668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“Oh, a puzzle. 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Give me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another </a:t>
            </a:r>
          </a:p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clue.”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510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“The sum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their ages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on that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mailbox next to you.”  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vectorcharacters.net/uploads/2012/08/Cute_Girl_Vector_Character_Preview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3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24" y="1752600"/>
            <a:ext cx="3328476" cy="4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5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telling.com/wp-content/uploads/2009/07/man_thinking_fisheye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5216" l="6614" r="96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37259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381000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“I see. </a:t>
            </a:r>
          </a:p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Good info,  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but I need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one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more </a:t>
            </a:r>
          </a:p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clue.”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picriver.com/files/mailbox_sma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" b="99143" l="4036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85577"/>
            <a:ext cx="2124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“The oldest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one likes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chocolate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ice cream.”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vectorcharacters.net/uploads/2012/08/Cute_Girl_Vector_Character_Preview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3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28476" cy="47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s.cdn1.123rf.com/168nwm/komodopublishing/komodopublishing1210/komodopublishing121000092/15806111-illustrated-chocolate-ice-cream-con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97619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309775" cy="22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3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pelkied</dc:creator>
  <cp:lastModifiedBy>pelkied</cp:lastModifiedBy>
  <cp:revision>5</cp:revision>
  <dcterms:created xsi:type="dcterms:W3CDTF">2013-02-03T22:52:01Z</dcterms:created>
  <dcterms:modified xsi:type="dcterms:W3CDTF">2013-02-03T23:34:57Z</dcterms:modified>
</cp:coreProperties>
</file>